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7" r:id="rId2"/>
    <p:sldId id="474" r:id="rId3"/>
    <p:sldId id="472" r:id="rId4"/>
    <p:sldId id="473" r:id="rId5"/>
    <p:sldId id="476" r:id="rId6"/>
    <p:sldId id="477" r:id="rId7"/>
    <p:sldId id="478" r:id="rId8"/>
    <p:sldId id="480" r:id="rId9"/>
    <p:sldId id="479" r:id="rId10"/>
    <p:sldId id="481" r:id="rId11"/>
    <p:sldId id="482" r:id="rId12"/>
    <p:sldId id="483" r:id="rId13"/>
    <p:sldId id="484" r:id="rId14"/>
    <p:sldId id="485" r:id="rId15"/>
    <p:sldId id="486" r:id="rId16"/>
    <p:sldId id="475" r:id="rId17"/>
    <p:sldId id="464" r:id="rId18"/>
    <p:sldId id="463" r:id="rId19"/>
    <p:sldId id="458" r:id="rId20"/>
    <p:sldId id="455" r:id="rId21"/>
    <p:sldId id="459" r:id="rId22"/>
    <p:sldId id="457" r:id="rId23"/>
    <p:sldId id="456" r:id="rId24"/>
    <p:sldId id="460" r:id="rId25"/>
    <p:sldId id="461" r:id="rId26"/>
    <p:sldId id="462" r:id="rId27"/>
    <p:sldId id="449" r:id="rId28"/>
    <p:sldId id="450" r:id="rId29"/>
    <p:sldId id="451" r:id="rId30"/>
    <p:sldId id="453" r:id="rId31"/>
    <p:sldId id="454" r:id="rId32"/>
    <p:sldId id="447" r:id="rId33"/>
    <p:sldId id="448" r:id="rId34"/>
    <p:sldId id="45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792" dt="2024-02-13T03:38:17.297"/>
    <p1510:client id="{F9A49C3A-ABF0-42A7-ADEA-EAC5D79E6D94}" v="30" dt="2024-02-13T20:06:56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51" y="5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custSel addSld modSld sldOrd">
      <pc:chgData name="Jha, Aryan Ritwajeet" userId="2aad577e-539b-449b-83a6-8d411f484b4d" providerId="ADAL" clId="{5C3DE4FC-7C02-45E8-A4E9-90D9E5AB7963}" dt="2024-02-13T03:38:17.297" v="1247" actId="20577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addSp modSp mod">
        <pc:chgData name="Jha, Aryan Ritwajeet" userId="2aad577e-539b-449b-83a6-8d411f484b4d" providerId="ADAL" clId="{5C3DE4FC-7C02-45E8-A4E9-90D9E5AB7963}" dt="2024-02-11T05:35:10.118" v="907" actId="107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mod setBg delDesignElem">
        <pc:chgData name="Jha, Aryan Ritwajeet" userId="2aad577e-539b-449b-83a6-8d411f484b4d" providerId="ADAL" clId="{5C3DE4FC-7C02-45E8-A4E9-90D9E5AB7963}" dt="2024-02-11T05:33:57.502" v="868" actId="20577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Sp delSp modSp new mod setBg addAnim delAnim">
        <pc:chgData name="Jha, Aryan Ritwajeet" userId="2aad577e-539b-449b-83a6-8d411f484b4d" providerId="ADAL" clId="{5C3DE4FC-7C02-45E8-A4E9-90D9E5AB7963}" dt="2024-02-13T00:56:05.360" v="1096" actId="478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modSld">
      <pc:chgData name="Jha, Aryan Ritwajeet" userId="2aad577e-539b-449b-83a6-8d411f484b4d" providerId="ADAL" clId="{F9A49C3A-ABF0-42A7-ADEA-EAC5D79E6D94}" dt="2024-02-13T20:08:05.114" v="55" actId="14826"/>
      <pc:docMkLst>
        <pc:docMk/>
      </pc:docMkLst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18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2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2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45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5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57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63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3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120.png"/><Relationship Id="rId4" Type="http://schemas.openxmlformats.org/officeDocument/2006/relationships/image" Target="../media/image18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2AD8-499E-ECBF-1948-4AFCE36D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658C171F-2764-224A-104E-2CFE06509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E395AE0-8789-FAD6-A987-32E65C185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6F81052B-685B-B41B-4C4F-2D7992AEE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952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C1849-7583-67C6-CB89-9390EE7DA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CA30467-46DB-0999-532B-BBA16C22A51F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4D30D564-1C23-055C-5003-C3E697E6B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06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460BEB-4F39-8869-FE3B-AE4D90B76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2309590-FAA8-2AE0-AC65-82ABAB1C6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ketch line">
            <a:extLst>
              <a:ext uri="{FF2B5EF4-FFF2-40B4-BE49-F238E27FC236}">
                <a16:creationId xmlns:a16="http://schemas.microsoft.com/office/drawing/2014/main" id="{91C00420-55C2-7142-7E40-97042B8D0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5277BD-7E73-486D-E72B-BBE55DCCBB2E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2CE2EB-70FE-B47E-C123-5E416BCEC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8DEBDA-772E-F007-0A34-1DC20C0DC40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1147F4-A496-E1E2-E696-4E71847CEFB6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FAA1B5-D8B6-90A1-1C5A-2C5993C7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37957F-3E8B-017A-701F-B52A6332C676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22092B-A73B-02A5-2C4F-2BF4D9B2FA8F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559E5F-0D49-CA50-AFB2-936A18EE8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6CB16F-77D0-14C7-2058-806B93248B46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7D3871-97E1-5AD0-0CEE-F66C3ECE19CB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8384F7-01C7-2917-62ED-5A74869A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5EDD01-F25B-F999-5533-AEECE11E15C4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735A250-EB03-2F13-3C89-9FB0116FC7E2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ACE43-D137-B315-EC4B-82BB79030EA1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239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1836</Words>
  <Application>Microsoft Office PowerPoint</Application>
  <PresentationFormat>Widescreen</PresentationFormat>
  <Paragraphs>129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Aptos</vt:lpstr>
      <vt:lpstr>Arial</vt:lpstr>
      <vt:lpstr>Calibri</vt:lpstr>
      <vt:lpstr>Cambria Math</vt:lpstr>
      <vt:lpstr>Corbel</vt:lpstr>
      <vt:lpstr>1_Office Theme</vt:lpstr>
      <vt:lpstr>MPOPF Simulation and OpenDSS Validation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MPCOPF Simulation has been verified for X% PVs and Y% Batteries Only for small horizons (T=5) because of long simulation time.</vt:lpstr>
      <vt:lpstr>T=1, PV=10%, Batt=10%</vt:lpstr>
      <vt:lpstr>T=2, PV=10%, Batt=10%</vt:lpstr>
      <vt:lpstr>T=3, PV=10%, Batt=10%</vt:lpstr>
      <vt:lpstr>T=4, PV=10%, Batt=10%</vt:lpstr>
      <vt:lpstr>T=5, PV=10%, Batt=10%</vt:lpstr>
      <vt:lpstr>T=6, PV=10%, Batt=10%</vt:lpstr>
      <vt:lpstr>T=7,PV=10%, Batt=10%</vt:lpstr>
      <vt:lpstr>T=8,PV=10%, Batt=10%</vt:lpstr>
      <vt:lpstr>T=9,PV=10%, Batt=10%</vt:lpstr>
      <vt:lpstr>T=1, PV=30%, Batt=30%</vt:lpstr>
      <vt:lpstr>T=6, PV=30%, Batt=30%</vt:lpstr>
      <vt:lpstr>Latest Slides End Here.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2024-02-13T20:08:10Z</dcterms:modified>
</cp:coreProperties>
</file>